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44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9AEB3-E010-47A1-B128-668E9E2C38DC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5BED6-ED5C-47CE-B5FD-45600A3C2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90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5BED6-ED5C-47CE-B5FD-45600A3C29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195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5BED6-ED5C-47CE-B5FD-45600A3C29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58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3F675-6945-46F9-AA71-656095EAC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EE39B4-7B7D-4016-ACE8-4DE7BECB88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B2DCB-4362-41AE-AF44-E95ED18B3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D13418-964F-46A6-97E8-88F76C003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899C2-F748-4EDC-9BB7-B45E521FF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09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8165C-76D7-4743-B92E-37C96C0F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DE7CA-833B-49AD-B465-AA7A3FF58A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BDFCE-B5A8-4442-8856-F68981D80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29261-B868-44D6-B29C-B47833548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18CDB-F384-44F9-8302-A80C1F10C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1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32BCFD-7E6A-4A81-BBDE-4ABBD94A0C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EE0904-2278-4F33-9109-7D0A81FCD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632A5-A95A-458C-B7A9-204358ACB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4DED8-CA74-4420-9279-C530249C5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089706-4D91-4828-B6B0-36933F900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19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E194E-2BB1-4C45-B585-DCCD9B0F0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5110E-911C-4678-984B-C7A9DBE0A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3ECD2-F9B3-4AD6-959F-736B8B779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B6213-9DC4-4E7C-8859-4C7603721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A35AF-DC05-4267-836A-66F796F62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971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B9F5D-5321-43B6-80DE-344C1E7F0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B3B477-3AB3-482A-92C8-7847C9487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E8EC5-E664-4F69-8296-544217F6B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8D283-7024-41D0-BDA3-84158CDC0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53438-670F-4FA2-A937-B5FAA2253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57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A7672-8F3F-4482-843A-D897AF4C4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D5B98-4BCB-4BED-B2D9-0F3CC4EBA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096786-F9F6-4E07-B1B7-73877A4E1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0667C-655F-424D-A1F7-69939356C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6981B7-51D3-4A0B-8CFE-07D3648B7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A02C30-819E-4F77-A5C6-78740DC7F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789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75E1-7C07-4125-9F2A-E9945BA53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F297E-FF04-4AA9-B906-AB4CBC169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4812B9-2564-4B24-86C8-AFE07B335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8A5463-9665-4487-A36E-92E7DD7EEB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20D3C6-4CD0-481C-91BB-213F65049E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D80EC1-2277-44EB-AD0F-F75382C80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824317-EFA5-4E7D-9512-D5F4ABC4D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6ADA34-BE30-4919-A87B-0EF977591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23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5F717-352F-4972-8DAF-7F9F7BA30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14A25D-E4A4-4E8D-B923-1622DDCC2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D54F67-82D6-4C28-B1DD-E3E3B4F56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51B2E7-6101-4135-828B-FB512CB96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470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321E3A-35C9-4C46-B277-839C4BA32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EB9DDE-1934-41F6-A164-8346AB525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00AF7-4EA2-48AA-962C-9884454C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6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77DA5-9ECB-4E4F-B555-FF00145C7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89D38-43FC-4963-AE2C-FBFC4854D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66D8C-7161-4113-AC4E-F553BF7C9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828BF0-4F0F-4607-A1D3-A3BD636B0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FEF55-3761-400B-B416-EAD315971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24C41B-2CAC-4177-9FD8-1E42210C0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67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FE56-163A-40DF-B282-EEAB5F1CA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CAB9E7-B6B0-4C44-A2B3-EF58B5F24D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B2925-0438-4DF0-9002-E425748C95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06D527-4510-4188-815E-6BFF29BC1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637EA-3886-415D-AB88-2B9C4ED34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8B172-5B31-43C6-A699-E0E9DFA13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86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E9F165-4E9B-4946-8ADD-09E955232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AFB58-8F97-4B47-A130-7DA4EFA4A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E3D77-B797-4683-9DA4-E823B4719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4B744-CD9B-4260-AAB3-FB9D699E416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4FA5B-5589-456D-B734-134235E6D6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59A20-1BCA-4D6D-AEEC-25F3716E3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5941F-03FC-4892-9AA9-AA12D43E3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282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8F3A57-91FE-4365-AEB5-963E1BCB5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7473" y="508763"/>
            <a:ext cx="5877053" cy="584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066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E341205-E6C8-44FD-BE35-61D1DA32E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2164" y="292336"/>
            <a:ext cx="6547671" cy="627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830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0193AF-D7B5-494B-B5BA-988B49015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288" y="341108"/>
            <a:ext cx="6279424" cy="617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94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4D2CAE-F2FC-4637-97F4-8EA210232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309" y="414266"/>
            <a:ext cx="6529382" cy="602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287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37A32F-66A0-40A7-9C58-BBDA68903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234" y="1615283"/>
            <a:ext cx="3633531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373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C26A863-11EE-4422-810D-9F7DEBF45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1842" y="1600041"/>
            <a:ext cx="4188315" cy="3657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760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56EAD0-C6C5-434C-8F25-F1C800DEB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1842" y="1721972"/>
            <a:ext cx="4188315" cy="341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934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top sign&#10;&#10;Description automatically generated">
            <a:extLst>
              <a:ext uri="{FF2B5EF4-FFF2-40B4-BE49-F238E27FC236}">
                <a16:creationId xmlns:a16="http://schemas.microsoft.com/office/drawing/2014/main" id="{5A7FB545-C533-476D-A9F2-9B4F99BA2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0" y="2543175"/>
            <a:ext cx="190500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40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6AEBE8-9831-476D-B8B9-02A7390D3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175" y="0"/>
            <a:ext cx="70896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270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treet sign on a pole&#10;&#10;Description automatically generated">
            <a:extLst>
              <a:ext uri="{FF2B5EF4-FFF2-40B4-BE49-F238E27FC236}">
                <a16:creationId xmlns:a16="http://schemas.microsoft.com/office/drawing/2014/main" id="{1E4D734E-5A02-4FE9-8E66-B755F3C14E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1" t="12375" r="980" b="23125"/>
          <a:stretch/>
        </p:blipFill>
        <p:spPr>
          <a:xfrm>
            <a:off x="5470358" y="2727159"/>
            <a:ext cx="1235242" cy="120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146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</Words>
  <Application>Microsoft Office PowerPoint</Application>
  <PresentationFormat>Widescreen</PresentationFormat>
  <Paragraphs>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EESHAN DEOSTHALE</dc:creator>
  <cp:lastModifiedBy>EESHAN DEOSTHALE</cp:lastModifiedBy>
  <cp:revision>3</cp:revision>
  <dcterms:created xsi:type="dcterms:W3CDTF">2020-05-04T21:18:11Z</dcterms:created>
  <dcterms:modified xsi:type="dcterms:W3CDTF">2020-05-04T21:31:51Z</dcterms:modified>
</cp:coreProperties>
</file>

<file path=docProps/thumbnail.jpeg>
</file>